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9.jpeg" ContentType="image/jpeg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26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 cap="small">
                <a:solidFill>
                  <a:srgbClr val="000099"/>
                </a:solidFill>
                <a:latin typeface="Arial"/>
              </a:rPr>
              <a:t>Click to edit the title text format</a:t>
            </a:r>
            <a:endParaRPr b="0" lang="en-US" sz="4400" spc="-1" strike="noStrike" cap="small">
              <a:solidFill>
                <a:srgbClr val="000099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rgbClr val="000099"/>
                </a:solidFill>
                <a:latin typeface="Arial Narrow"/>
              </a:rPr>
              <a:t>Click to edit the outline text format</a:t>
            </a:r>
            <a:endParaRPr b="0" lang="en-US" sz="3200" spc="-1" strike="noStrike">
              <a:solidFill>
                <a:srgbClr val="000099"/>
              </a:solidFill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solidFill>
                  <a:srgbClr val="000099"/>
                </a:solidFill>
                <a:latin typeface="Arial Narrow"/>
              </a:rPr>
              <a:t>Second Outline Level</a:t>
            </a:r>
            <a:endParaRPr b="0" lang="en-US" sz="2800" spc="-1" strike="noStrike">
              <a:solidFill>
                <a:srgbClr val="000099"/>
              </a:solidFill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solidFill>
                  <a:srgbClr val="000099"/>
                </a:solidFill>
                <a:latin typeface="Arial Narrow"/>
              </a:rPr>
              <a:t>Third Outline Level</a:t>
            </a:r>
            <a:endParaRPr b="0" lang="en-US" sz="2400" spc="-1" strike="noStrike">
              <a:solidFill>
                <a:srgbClr val="000099"/>
              </a:solidFill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Fourth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Fifth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Sixth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Seventh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 cap="all">
                <a:latin typeface="Arial"/>
              </a:rPr>
              <a:t>Click to edit the title text format</a:t>
            </a:r>
            <a:endParaRPr b="0" lang="en-US" sz="4400" spc="-1" strike="noStrike" cap="all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Click to edit the outline text format</a:t>
            </a:r>
            <a:endParaRPr b="0" lang="en-US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 Narrow"/>
              </a:rPr>
              <a:t>Second Outline Level</a:t>
            </a:r>
            <a:endParaRPr b="0" lang="en-US" sz="2800" spc="-1" strike="noStrike"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 Narrow"/>
              </a:rPr>
              <a:t>Third Outline Level</a:t>
            </a:r>
            <a:endParaRPr b="0" lang="en-US" sz="2400" spc="-1" strike="noStrike"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 Narrow"/>
              </a:rPr>
              <a:t>Fourth Outline Level</a:t>
            </a:r>
            <a:endParaRPr b="0" lang="en-US" sz="2000" spc="-1" strike="noStrike"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Fifth Outline Level</a:t>
            </a:r>
            <a:endParaRPr b="0" lang="en-US" sz="2000" spc="-1" strike="noStrike"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Sixth Outline Level</a:t>
            </a:r>
            <a:endParaRPr b="0" lang="en-US" sz="2000" spc="-1" strike="noStrike"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Seventh Outline Level</a:t>
            </a:r>
            <a:endParaRPr b="0" lang="en-US" sz="2000" spc="-1" strike="noStrike">
              <a:latin typeface="Arial Narrow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latin typeface="Times New Roman"/>
              </a:rPr>
              <a:t>&lt;date/time&gt;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b="0" lang="en-US" sz="1400" spc="-1" strike="noStrike">
                <a:latin typeface="Times New Roman"/>
              </a:rPr>
              <a:t>&lt;footer&gt;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pPr algn="r"/>
            <a:fld id="{6077ABCD-6358-4943-A472-11E4A234EDD0}" type="slidenum">
              <a:rPr b="0" lang="en-US" sz="1400" spc="-1" strike="noStrike">
                <a:latin typeface="Times New Roman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8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8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1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5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1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5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18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18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15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15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18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image" Target="../media/image29.jpeg"/><Relationship Id="rId3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image" Target="../media/image31.jpeg"/><Relationship Id="rId3" Type="http://schemas.openxmlformats.org/officeDocument/2006/relationships/image" Target="../media/image32.jpeg"/><Relationship Id="rId4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5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15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15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15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15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8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8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800" spc="-1" strike="noStrike">
                <a:solidFill>
                  <a:srgbClr val="ffffff"/>
                </a:solidFill>
                <a:latin typeface="Arial Black"/>
              </a:rPr>
              <a:t>Top 6 Benefits to 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  <a:p>
            <a:pPr algn="ctr"/>
            <a:r>
              <a:rPr b="0" lang="en-US" sz="4800" spc="-1" strike="noStrike">
                <a:solidFill>
                  <a:srgbClr val="ffffff"/>
                </a:solidFill>
                <a:latin typeface="Arial Black"/>
              </a:rPr>
              <a:t>Social Media Marketing 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4" name="TextShape 2"/>
          <p:cNvSpPr txBox="1"/>
          <p:nvPr/>
        </p:nvSpPr>
        <p:spPr>
          <a:xfrm>
            <a:off x="504000" y="1988640"/>
            <a:ext cx="9071640" cy="16927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Social media marketing focuses on elevating brands.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6" name="TextShape 2"/>
          <p:cNvSpPr txBox="1"/>
          <p:nvPr/>
        </p:nvSpPr>
        <p:spPr>
          <a:xfrm>
            <a:off x="504000" y="1988640"/>
            <a:ext cx="9071640" cy="16927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Social media marketing focuses on elevating brands.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It separates brands from businesses and highlights them to audiences through strong marketing techniques.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8" name="TextShape 2"/>
          <p:cNvSpPr txBox="1"/>
          <p:nvPr/>
        </p:nvSpPr>
        <p:spPr>
          <a:xfrm>
            <a:off x="504000" y="1436400"/>
            <a:ext cx="9071640" cy="27975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This is in line with brand awareness…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0" name="TextShape 2"/>
          <p:cNvSpPr txBox="1"/>
          <p:nvPr/>
        </p:nvSpPr>
        <p:spPr>
          <a:xfrm>
            <a:off x="504000" y="1436400"/>
            <a:ext cx="9071640" cy="27975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This is in line with brand awareness…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And having good quality marketing goes hand in hand with good quality branding.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2" name="TextShape 2"/>
          <p:cNvSpPr txBox="1"/>
          <p:nvPr/>
        </p:nvSpPr>
        <p:spPr>
          <a:xfrm>
            <a:off x="504000" y="1436400"/>
            <a:ext cx="9071640" cy="27975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This is in line with brand awareness…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And having good quality marketing goes hand in hand with good quality branding.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It also helps brand recognition and brand loyalty: two of the hallmarks of the business.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3.</a:t>
            </a:r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It will cause you to focus on 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building engagement.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5" name="TextShape 2"/>
          <p:cNvSpPr txBox="1"/>
          <p:nvPr/>
        </p:nvSpPr>
        <p:spPr>
          <a:xfrm>
            <a:off x="504000" y="1543320"/>
            <a:ext cx="9071640" cy="2583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Engagement is often more important than overall growth and engagement is what will translate into sales.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7" name="TextShape 2"/>
          <p:cNvSpPr txBox="1"/>
          <p:nvPr/>
        </p:nvSpPr>
        <p:spPr>
          <a:xfrm>
            <a:off x="504000" y="1543320"/>
            <a:ext cx="9071640" cy="2583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Engagement is often more important than overall growth and engagement is what will translate into sales.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Implementing social media marketing strategies is the best way to grow your engagement and build an audience that will purchase your product.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9" name="TextShape 2"/>
          <p:cNvSpPr txBox="1"/>
          <p:nvPr/>
        </p:nvSpPr>
        <p:spPr>
          <a:xfrm>
            <a:off x="504000" y="1522080"/>
            <a:ext cx="9071640" cy="2626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You will need to have a two-way engagement…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1" name="TextShape 2"/>
          <p:cNvSpPr txBox="1"/>
          <p:nvPr/>
        </p:nvSpPr>
        <p:spPr>
          <a:xfrm>
            <a:off x="504000" y="1522080"/>
            <a:ext cx="9071640" cy="2626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You will need to have a two-way engagement… </a:t>
            </a:r>
            <a:endParaRPr b="0" lang="en-US" sz="40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Which means that you, the brand, need to interact with your audience as well. 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1" name="TextShape 2"/>
          <p:cNvSpPr txBox="1"/>
          <p:nvPr/>
        </p:nvSpPr>
        <p:spPr>
          <a:xfrm>
            <a:off x="504000" y="1002960"/>
            <a:ext cx="9071640" cy="366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 benefits of social media marketing are unparalleled.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Shape 1"/>
          <p:cNvSpPr txBox="1"/>
          <p:nvPr/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4.</a:t>
            </a:r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It will build your platform.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" descr=""/>
          <p:cNvPicPr/>
          <p:nvPr/>
        </p:nvPicPr>
        <p:blipFill>
          <a:blip r:embed="rId1"/>
          <a:stretch/>
        </p:blipFill>
        <p:spPr>
          <a:xfrm>
            <a:off x="1303920" y="32040"/>
            <a:ext cx="7564680" cy="5669640"/>
          </a:xfrm>
          <a:prstGeom prst="rect">
            <a:avLst/>
          </a:prstGeom>
          <a:ln>
            <a:noFill/>
          </a:ln>
        </p:spPr>
      </p:pic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Shape 1"/>
          <p:cNvSpPr txBox="1"/>
          <p:nvPr/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5.</a:t>
            </a:r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It leads to increased sales.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6" name="TextShape 2"/>
          <p:cNvSpPr txBox="1"/>
          <p:nvPr/>
        </p:nvSpPr>
        <p:spPr>
          <a:xfrm>
            <a:off x="504000" y="1360080"/>
            <a:ext cx="9071640" cy="295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The goal of many marketing strategies is increased sales and the same goes for social media.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8" name="TextShape 2"/>
          <p:cNvSpPr txBox="1"/>
          <p:nvPr/>
        </p:nvSpPr>
        <p:spPr>
          <a:xfrm>
            <a:off x="504000" y="1360080"/>
            <a:ext cx="9071640" cy="295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The goal of many marketing strategies is increased sales and the same goes for social media.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Having your followers engaged, and then converting them to sales, is one of the biggest benefits of implementing such a strategy.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6.</a:t>
            </a:r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It is often a cost-effective way 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of marketing.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" descr=""/>
          <p:cNvPicPr/>
          <p:nvPr/>
        </p:nvPicPr>
        <p:blipFill>
          <a:blip r:embed="rId1"/>
          <a:stretch/>
        </p:blipFill>
        <p:spPr>
          <a:xfrm>
            <a:off x="698040" y="594360"/>
            <a:ext cx="3404880" cy="2697480"/>
          </a:xfrm>
          <a:prstGeom prst="rect">
            <a:avLst/>
          </a:prstGeom>
          <a:ln>
            <a:noFill/>
          </a:ln>
        </p:spPr>
      </p:pic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" descr=""/>
          <p:cNvPicPr/>
          <p:nvPr/>
        </p:nvPicPr>
        <p:blipFill>
          <a:blip r:embed="rId1"/>
          <a:stretch/>
        </p:blipFill>
        <p:spPr>
          <a:xfrm>
            <a:off x="698040" y="594360"/>
            <a:ext cx="3404880" cy="2697480"/>
          </a:xfrm>
          <a:prstGeom prst="rect">
            <a:avLst/>
          </a:prstGeom>
          <a:ln>
            <a:noFill/>
          </a:ln>
        </p:spPr>
      </p:pic>
      <p:pic>
        <p:nvPicPr>
          <p:cNvPr id="122" name="" descr=""/>
          <p:cNvPicPr/>
          <p:nvPr/>
        </p:nvPicPr>
        <p:blipFill>
          <a:blip r:embed="rId2"/>
          <a:stretch/>
        </p:blipFill>
        <p:spPr>
          <a:xfrm>
            <a:off x="2977920" y="1462680"/>
            <a:ext cx="4124520" cy="2745000"/>
          </a:xfrm>
          <a:prstGeom prst="rect">
            <a:avLst/>
          </a:prstGeom>
          <a:ln>
            <a:noFill/>
          </a:ln>
        </p:spPr>
      </p:pic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" descr=""/>
          <p:cNvPicPr/>
          <p:nvPr/>
        </p:nvPicPr>
        <p:blipFill>
          <a:blip r:embed="rId1"/>
          <a:stretch/>
        </p:blipFill>
        <p:spPr>
          <a:xfrm>
            <a:off x="698040" y="594360"/>
            <a:ext cx="3404880" cy="2697480"/>
          </a:xfrm>
          <a:prstGeom prst="rect">
            <a:avLst/>
          </a:prstGeom>
          <a:ln>
            <a:noFill/>
          </a:ln>
        </p:spPr>
      </p:pic>
      <p:pic>
        <p:nvPicPr>
          <p:cNvPr id="124" name="" descr=""/>
          <p:cNvPicPr/>
          <p:nvPr/>
        </p:nvPicPr>
        <p:blipFill>
          <a:blip r:embed="rId2"/>
          <a:stretch/>
        </p:blipFill>
        <p:spPr>
          <a:xfrm>
            <a:off x="2977920" y="1462680"/>
            <a:ext cx="4124520" cy="2745000"/>
          </a:xfrm>
          <a:prstGeom prst="rect">
            <a:avLst/>
          </a:prstGeom>
          <a:ln>
            <a:noFill/>
          </a:ln>
        </p:spPr>
      </p:pic>
      <p:pic>
        <p:nvPicPr>
          <p:cNvPr id="125" name="" descr=""/>
          <p:cNvPicPr/>
          <p:nvPr/>
        </p:nvPicPr>
        <p:blipFill>
          <a:blip r:embed="rId3"/>
          <a:stretch/>
        </p:blipFill>
        <p:spPr>
          <a:xfrm>
            <a:off x="5538600" y="2878200"/>
            <a:ext cx="4124520" cy="2319840"/>
          </a:xfrm>
          <a:prstGeom prst="rect">
            <a:avLst/>
          </a:prstGeom>
          <a:ln>
            <a:noFill/>
          </a:ln>
        </p:spPr>
      </p:pic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7" name="TextShape 2"/>
          <p:cNvSpPr txBox="1"/>
          <p:nvPr/>
        </p:nvSpPr>
        <p:spPr>
          <a:xfrm>
            <a:off x="504000" y="1326600"/>
            <a:ext cx="9071640" cy="3016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Sometimes you can spend very little a post can gain traction, and, if you are very lucky go viral (or at least go viral within your target audience).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3" name="TextShape 2"/>
          <p:cNvSpPr txBox="1"/>
          <p:nvPr/>
        </p:nvSpPr>
        <p:spPr>
          <a:xfrm>
            <a:off x="504000" y="1002960"/>
            <a:ext cx="9071640" cy="366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 benefits of social media marketing are unparalleled.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They are a sign of the success of your brand, which will allow you to meet your business goals and live your dream life.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9" name="TextShape 2"/>
          <p:cNvSpPr txBox="1"/>
          <p:nvPr/>
        </p:nvSpPr>
        <p:spPr>
          <a:xfrm>
            <a:off x="504000" y="1326600"/>
            <a:ext cx="9071640" cy="3016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Sometimes you can spend very little a post can gain traction, and, if you are very lucky go viral (or at least go viral within your target audience).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It is not always cheaper, and there are a lot of benefits to spending slightly more in order to have better content, but if you are doing it yourself, it can be very cost-effective.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31" name="TextShape 2"/>
          <p:cNvSpPr txBox="1"/>
          <p:nvPr/>
        </p:nvSpPr>
        <p:spPr>
          <a:xfrm>
            <a:off x="504000" y="1331640"/>
            <a:ext cx="9071640" cy="3007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Having campaigns and focusing on analytics is a huge benefit and way to facilitate further growth that you may not otherwise have.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33" name="TextShape 2"/>
          <p:cNvSpPr txBox="1"/>
          <p:nvPr/>
        </p:nvSpPr>
        <p:spPr>
          <a:xfrm>
            <a:off x="504000" y="1331640"/>
            <a:ext cx="9071640" cy="3007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Having campaigns and focusing on analytics is a huge benefit and way to facilitate further growth that you may not otherwise have.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Checking analytics is an easy way to see the results of specific campaigns and test which elements are working, and which are not.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35" name="TextShape 2"/>
          <p:cNvSpPr txBox="1"/>
          <p:nvPr/>
        </p:nvSpPr>
        <p:spPr>
          <a:xfrm>
            <a:off x="504000" y="1093320"/>
            <a:ext cx="9071640" cy="3483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In conclusion, you should invest in marketing methods that work for you and help you reach your audience effectively.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37" name="TextShape 2"/>
          <p:cNvSpPr txBox="1"/>
          <p:nvPr/>
        </p:nvSpPr>
        <p:spPr>
          <a:xfrm>
            <a:off x="504000" y="1093320"/>
            <a:ext cx="9071640" cy="34833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In conclusion, you should invest in marketing methods that work for you and help you reach your audience effectively.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It takes a lot of trial and error but once you get there, social media marketing will be the biggest asset to your brand and business.  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5" name="TextShape 2"/>
          <p:cNvSpPr txBox="1"/>
          <p:nvPr/>
        </p:nvSpPr>
        <p:spPr>
          <a:xfrm>
            <a:off x="504000" y="1002960"/>
            <a:ext cx="9071640" cy="366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 benefits of social media marketing are unparalleled.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They are a sign of the success of your brand, which will allow you to meet your business goals and live your dream life.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This presentation will outline some of the top benefits of social media marketing and how it can improve your business.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1.</a:t>
            </a:r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It will encourage you to 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grow your audience. 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" descr=""/>
          <p:cNvPicPr/>
          <p:nvPr/>
        </p:nvPicPr>
        <p:blipFill>
          <a:blip r:embed="rId1"/>
          <a:stretch/>
        </p:blipFill>
        <p:spPr>
          <a:xfrm>
            <a:off x="360" y="360"/>
            <a:ext cx="10079280" cy="5669640"/>
          </a:xfrm>
          <a:prstGeom prst="rect">
            <a:avLst/>
          </a:prstGeom>
          <a:ln>
            <a:noFill/>
          </a:ln>
        </p:spPr>
      </p:pic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9" name="TextShape 2"/>
          <p:cNvSpPr txBox="1"/>
          <p:nvPr/>
        </p:nvSpPr>
        <p:spPr>
          <a:xfrm>
            <a:off x="504000" y="1545840"/>
            <a:ext cx="9071640" cy="25786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Social media marketing, and having a social media marketing strategy, provides a tangible and constructive method for tracking the growth of your accounts.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1" name="TextShape 2"/>
          <p:cNvSpPr txBox="1"/>
          <p:nvPr/>
        </p:nvSpPr>
        <p:spPr>
          <a:xfrm>
            <a:off x="504000" y="1545840"/>
            <a:ext cx="9071640" cy="25786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Social media marketing, and having a social media marketing strategy, provides a tangible and constructive method for tracking the growth of your accounts.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Having such strategies, and goals in place, it is one of the biggest benefits and it will yield measurable results.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extShape 1"/>
          <p:cNvSpPr txBox="1"/>
          <p:nvPr/>
        </p:nvSpPr>
        <p:spPr>
          <a:xfrm>
            <a:off x="504000" y="22608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2.</a:t>
            </a:r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It will build your brand.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</TotalTime>
  <Application>LibreOffice/6.0.2.1$Windows_X86_64 LibreOffice_project/f7f06a8f319e4b62f9bc5095aa112a65d2f3ac89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2020-05-19T15:03:18Z</dcterms:created>
  <dc:creator/>
  <dc:description/>
  <dc:language>en-GB</dc:language>
  <cp:lastModifiedBy/>
  <dcterms:modified xsi:type="dcterms:W3CDTF">2020-11-19T06:49:19Z</dcterms:modified>
  <cp:revision>11</cp:revision>
  <dc:subject/>
  <dc:title/>
</cp:coreProperties>
</file>